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78" r:id="rId14"/>
    <p:sldId id="279" r:id="rId15"/>
    <p:sldId id="269" r:id="rId16"/>
    <p:sldId id="270" r:id="rId17"/>
    <p:sldId id="271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7"/>
    <p:restoredTop sz="94703"/>
  </p:normalViewPr>
  <p:slideViewPr>
    <p:cSldViewPr snapToGrid="0">
      <p:cViewPr varScale="1">
        <p:scale>
          <a:sx n="74" d="100"/>
          <a:sy n="74" d="100"/>
        </p:scale>
        <p:origin x="208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99F4-3C8F-0B34-7A25-2887FFDB9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201EB-C2F8-B800-956E-2544ED506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22E1-5ABE-54E6-2E1D-981B3DF3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314F5-0A68-6318-6728-42447878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1CC2D-F715-B047-6202-0DE37971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0338-2C98-DFCB-6B4B-2667D0AD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7002B-EB5E-24E7-DB7B-BF5B19E96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453B-41BE-8209-F126-314B357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8FDCE-60BA-3B00-8752-2F88ADC6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FE5C6-0AE1-6BAD-2976-BFFAF36C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1EC5B-38D4-60F2-AC23-F8A14893D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51040-5FB5-525D-D391-CAE6D4FAA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7E7B-9BF0-A4B7-C1B4-E627ED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75BE-E7A6-B3EC-282A-9CF5CD60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2AE7-33E5-B524-BD53-2DFB33B7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7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C8E8-EF0E-7742-F3B4-59268A3A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3AFA-B43B-A4F8-2A47-64AA2FCFC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A798-B007-B708-4E23-5DD13C94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C69DB-15FB-89B7-7EED-69B91089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1109-9548-A06D-CE6D-6725EB0E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FFB7-1967-6C6E-3434-A0C0122E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64619-6851-A7AF-8C77-71CFB5781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9DD5E-7959-1391-E41A-7233839B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799DC-7EA2-86CF-8F1C-2E417485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FCC9-39E5-67D4-0F3E-4F5DD1C1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9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B536-443A-8D95-116A-E4A1FC5A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6C0C6-4F66-74E3-6A74-DBF345793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1284C-559A-A767-DCD0-9CA5475D2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34320-B407-63FE-486B-504AD965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3BF5-78AD-7DC7-B23B-992CA8F0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7D909-2719-D205-ABD0-95BC1F9E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8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AFE2-8A03-8AA4-6B00-84EE9DCB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97E08-3470-7670-6A91-61160EE6C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E65EA-9811-5F7A-0099-B0F7BD14F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C0C00-724E-DB82-C242-EAADF525A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DF758-A0F1-A00C-2086-50DDDC4A9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F9413-77FC-F98F-84B0-5F2C83DC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F4923-C0C2-AFCB-F655-932CAF31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5A64E-0476-18EC-C86D-16D9D61D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0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F3B9-5228-7833-7388-4F2ECADF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66C49-B1A9-55D8-6A9D-8AA37701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F6393-F493-6E4E-005C-BE55C99E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F4900-AEC5-4F18-B2E0-D2E4FE44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8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545ED-4CDA-6479-B808-5074B612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011C-D6E4-F050-6CD9-AB3A57AD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E6D1-4C14-E185-440E-43938FEC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5B7A-4B74-1773-AD42-8D7C67D6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4A68-96CA-9E96-C2E9-3F238D29F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1E69B-86E8-9327-4534-A1324C66C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CBE0A-881B-E7CC-57C0-4D34EDA9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03516-FF60-B8CC-8C87-00E5A15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3E911-6F80-1D42-B84E-0639AEE7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4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9211-15ED-4EB9-372A-5CEEBFEE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13E86-7F39-4ED5-0B2C-02A2F21CB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9704E-7EDE-BCBB-37A3-C95ED2EE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2562B-E01B-5B6F-E4AC-5B4B9690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B4430-3C09-CEC1-CF95-BC0D7D65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C583B-821E-30BF-BFAE-CA80260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5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7B59E-6E4F-8D41-B004-AB149270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6C7A7-99D0-0D4A-383F-4EFC7FE2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AE46-704B-1FE9-2A9D-C4A6B5FF5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31CBB-5D29-CC43-94FE-7A2B285C410F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4B77-4D18-6F0E-1B21-7A0CF9C1B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B5A9-FB19-89D6-75DD-F8E11084C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F358-BA17-8497-2087-BD9448A22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 – Quiz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61F62-DD27-F968-0292-5AC1C6EBA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Stats</a:t>
            </a:r>
          </a:p>
        </p:txBody>
      </p:sp>
    </p:spTree>
    <p:extLst>
      <p:ext uri="{BB962C8B-B14F-4D97-AF65-F5344CB8AC3E}">
        <p14:creationId xmlns:p14="http://schemas.microsoft.com/office/powerpoint/2010/main" val="348608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3AEFD-5931-8238-B254-FC406095D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0F23-4B3A-3389-EFC0-63FF95C30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8B158-B285-7931-90AD-001B87001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551" y="175355"/>
            <a:ext cx="8522897" cy="6507289"/>
          </a:xfrm>
        </p:spPr>
      </p:pic>
    </p:spTree>
    <p:extLst>
      <p:ext uri="{BB962C8B-B14F-4D97-AF65-F5344CB8AC3E}">
        <p14:creationId xmlns:p14="http://schemas.microsoft.com/office/powerpoint/2010/main" val="246761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01C79-E9C3-65D7-53D3-8B9612F98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15F6-B49F-1E71-0C71-DE994CC7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DC9C58-E9AD-DB12-1AED-61D96E85A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7664" y="101381"/>
            <a:ext cx="8716671" cy="6655237"/>
          </a:xfrm>
        </p:spPr>
      </p:pic>
    </p:spTree>
    <p:extLst>
      <p:ext uri="{BB962C8B-B14F-4D97-AF65-F5344CB8AC3E}">
        <p14:creationId xmlns:p14="http://schemas.microsoft.com/office/powerpoint/2010/main" val="3348937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8576A-176D-83EC-2772-DBD6BD1F0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A247-A27E-EA38-A053-138CB7FE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4472F-3758-E1F4-B732-3D86D173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3" y="97571"/>
            <a:ext cx="8726654" cy="666285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F283B-C7CA-46B0-2495-F6CF6A51D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7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94E6C-AE5B-94F2-2F6F-9D4A1446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3B2B-9B2E-0976-7EE4-40187FA1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B53F9-4089-BE0B-C6D4-A4537F16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3" y="103428"/>
            <a:ext cx="8726654" cy="666285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2E9C-7FF2-245C-A389-670FD92D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52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B8A94-2C95-DB5E-EB39-C61C8F5C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6044-601C-0FFF-14FE-2F30C2951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1CCE0C-172F-243E-1434-C96EC3F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3" y="97571"/>
            <a:ext cx="8726654" cy="666285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9648E-B4C9-CAD3-349A-7DF45DADF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3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BD2AE-070C-C671-D469-C3333FFA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015D-CB64-7D55-3FE1-7DC58494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4359-27AA-A203-3B37-6E8339B7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428C4-01EA-378F-3C35-12849D118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3" y="97571"/>
            <a:ext cx="8726654" cy="66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5CF54-872E-2537-F804-389D8E73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A4CB-D5A8-D1E5-4B95-5CEDC442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712A-C0F7-BDA0-D69D-A87112FB8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DEE21-49D2-0408-3A6C-50799B2E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3" y="97571"/>
            <a:ext cx="8726654" cy="66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54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C7C6-8E61-6EBF-6C8D-F2CF1985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47833-3038-6EF6-3A2B-C45B3777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8301E-00EE-7978-A9E6-924C8BBEC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542A4-6CCA-ED80-F994-B1050FA96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3" y="97571"/>
            <a:ext cx="8726654" cy="66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3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6A57-46F4-EDE2-5558-FFEB7B599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8B5A-6AAD-925D-4E77-A4FEFBF4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0B2CE9-EE53-5DA4-BEAE-2341BE647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118" y="156700"/>
            <a:ext cx="8571764" cy="65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30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E7756-DF1F-E0D3-44F6-594110006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04D2-9E60-65CB-12AB-F6F5992E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ECC91-E903-0FBF-7363-2CE97FEF8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357EB-37CA-34FB-0618-699D4DCA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3" y="97571"/>
            <a:ext cx="8726654" cy="66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2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4522-7B34-7BB3-2142-33062D6C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5BAA21-9E81-A28B-A0DF-944BA2CFE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696" y="219749"/>
            <a:ext cx="8406608" cy="6418502"/>
          </a:xfrm>
        </p:spPr>
      </p:pic>
    </p:spTree>
    <p:extLst>
      <p:ext uri="{BB962C8B-B14F-4D97-AF65-F5344CB8AC3E}">
        <p14:creationId xmlns:p14="http://schemas.microsoft.com/office/powerpoint/2010/main" val="2769896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AA68-F300-E9D9-3640-B4ACAA72E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9108-D15C-4CDE-8EBC-6B178393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ED28B-301D-FE71-A9FC-506BE82FA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AEED3-A357-FC71-39AC-D6BC6090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31" y="96012"/>
            <a:ext cx="8730738" cy="666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33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39D4-1A7A-438D-2657-8C39B8871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8EFD-9957-B110-1052-D3A2CD25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E64BD-79EE-5314-5672-2BF7A6730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61D95-0955-F8CB-66B9-D74C7C653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3" y="97571"/>
            <a:ext cx="8726654" cy="666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2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42F9F-956F-A935-4148-1A68E5D23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81DA-CA11-2ED3-1C7A-A1DDE79D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E6796F-F2F3-252B-A684-138A74166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910" y="137454"/>
            <a:ext cx="8622179" cy="6583092"/>
          </a:xfrm>
        </p:spPr>
      </p:pic>
    </p:spTree>
    <p:extLst>
      <p:ext uri="{BB962C8B-B14F-4D97-AF65-F5344CB8AC3E}">
        <p14:creationId xmlns:p14="http://schemas.microsoft.com/office/powerpoint/2010/main" val="169254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73BB-7EA8-3550-1B3B-E2D32104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D41B-3E72-6D6F-497F-6BDE357D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71A592-2914-A013-4339-DC7442AC2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91" y="182562"/>
            <a:ext cx="8504018" cy="6492875"/>
          </a:xfrm>
        </p:spPr>
      </p:pic>
    </p:spTree>
    <p:extLst>
      <p:ext uri="{BB962C8B-B14F-4D97-AF65-F5344CB8AC3E}">
        <p14:creationId xmlns:p14="http://schemas.microsoft.com/office/powerpoint/2010/main" val="13720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0661A-944E-5506-B704-BDF64659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5991-0A8B-A72F-EB22-7359C43D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652F7-D8FB-9D04-FC86-FD150D74B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870" y="294706"/>
            <a:ext cx="8210259" cy="6268588"/>
          </a:xfrm>
        </p:spPr>
      </p:pic>
    </p:spTree>
    <p:extLst>
      <p:ext uri="{BB962C8B-B14F-4D97-AF65-F5344CB8AC3E}">
        <p14:creationId xmlns:p14="http://schemas.microsoft.com/office/powerpoint/2010/main" val="1119286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EB608-D275-97B6-EB1D-FE3165F1C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F038-8270-300F-0E87-4FD46632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81B77-B77E-586B-04D9-6A942E7E9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70964"/>
            <a:ext cx="8638064" cy="6595220"/>
          </a:xfrm>
        </p:spPr>
      </p:pic>
    </p:spTree>
    <p:extLst>
      <p:ext uri="{BB962C8B-B14F-4D97-AF65-F5344CB8AC3E}">
        <p14:creationId xmlns:p14="http://schemas.microsoft.com/office/powerpoint/2010/main" val="210597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F0020-2036-C234-FF6C-6FEFB493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A9E2-DFF1-7EBE-C039-9EC8E4A0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67437-FB33-C762-7B10-EB42CB21F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904" y="167989"/>
            <a:ext cx="8542192" cy="6522021"/>
          </a:xfrm>
        </p:spPr>
      </p:pic>
    </p:spTree>
    <p:extLst>
      <p:ext uri="{BB962C8B-B14F-4D97-AF65-F5344CB8AC3E}">
        <p14:creationId xmlns:p14="http://schemas.microsoft.com/office/powerpoint/2010/main" val="207025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3E6AA-F829-EA5C-D698-43739DE1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BFEB-12FD-A5B0-F61A-5CCC6A5B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3735A-E5B4-2BBB-B9F3-170748B5F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118" y="156700"/>
            <a:ext cx="8571763" cy="6544599"/>
          </a:xfrm>
        </p:spPr>
      </p:pic>
    </p:spTree>
    <p:extLst>
      <p:ext uri="{BB962C8B-B14F-4D97-AF65-F5344CB8AC3E}">
        <p14:creationId xmlns:p14="http://schemas.microsoft.com/office/powerpoint/2010/main" val="412849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28E20-55FC-1D6E-FC65-3570B48F4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4E80-BE1B-03F7-977E-2751158E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D172D-D319-5A63-4FD2-9795D5FA7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905" y="167990"/>
            <a:ext cx="8542190" cy="6522020"/>
          </a:xfrm>
        </p:spPr>
      </p:pic>
    </p:spTree>
    <p:extLst>
      <p:ext uri="{BB962C8B-B14F-4D97-AF65-F5344CB8AC3E}">
        <p14:creationId xmlns:p14="http://schemas.microsoft.com/office/powerpoint/2010/main" val="236053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</Words>
  <Application>Microsoft Macintosh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CA – Quiz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Gearhart, Colton</dc:creator>
  <cp:lastModifiedBy>Gearhart, Colton</cp:lastModifiedBy>
  <cp:revision>3</cp:revision>
  <dcterms:created xsi:type="dcterms:W3CDTF">2024-09-08T13:27:22Z</dcterms:created>
  <dcterms:modified xsi:type="dcterms:W3CDTF">2024-09-11T21:27:33Z</dcterms:modified>
</cp:coreProperties>
</file>